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18" autoAdjust="0"/>
  </p:normalViewPr>
  <p:slideViewPr>
    <p:cSldViewPr>
      <p:cViewPr varScale="1">
        <p:scale>
          <a:sx n="76" d="100"/>
          <a:sy n="76" d="100"/>
        </p:scale>
        <p:origin x="-1122" y="-84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>
            <a:lvl1pPr>
              <a:defRPr sz="6000" b="1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chemeClr val="accent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5" y="1708448"/>
            <a:ext cx="11703050" cy="1152128"/>
          </a:xfrm>
          <a:prstGeom prst="rect">
            <a:avLst/>
          </a:prstGeom>
        </p:spPr>
        <p:txBody>
          <a:bodyPr vert="horz"/>
          <a:lstStyle>
            <a:lvl1pPr>
              <a:defRPr sz="4000" b="1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50875" y="3148608"/>
            <a:ext cx="11703050" cy="5563592"/>
          </a:xfrm>
          <a:prstGeom prst="rect">
            <a:avLst/>
          </a:prstGeom>
        </p:spPr>
        <p:txBody>
          <a:bodyPr vert="horz"/>
          <a:lstStyle>
            <a:lvl1pPr algn="l">
              <a:defRPr>
                <a:solidFill>
                  <a:schemeClr val="accent1"/>
                </a:solidFill>
                <a:latin typeface="Arial"/>
                <a:cs typeface="Arial"/>
              </a:defRPr>
            </a:lvl1pPr>
            <a:lvl2pPr algn="l">
              <a:defRPr>
                <a:solidFill>
                  <a:schemeClr val="accent1"/>
                </a:solidFill>
                <a:latin typeface="Arial"/>
                <a:cs typeface="Arial"/>
              </a:defRPr>
            </a:lvl2pPr>
            <a:lvl3pPr algn="l">
              <a:defRPr>
                <a:solidFill>
                  <a:schemeClr val="accent1"/>
                </a:solidFill>
                <a:latin typeface="Arial"/>
                <a:cs typeface="Arial"/>
              </a:defRPr>
            </a:lvl3pPr>
            <a:lvl4pPr algn="l">
              <a:defRPr>
                <a:solidFill>
                  <a:schemeClr val="accent1"/>
                </a:solidFill>
                <a:latin typeface="Arial"/>
                <a:cs typeface="Arial"/>
              </a:defRPr>
            </a:lvl4pPr>
            <a:lvl5pPr algn="l">
              <a:defRPr>
                <a:solidFill>
                  <a:schemeClr val="accent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5" y="1564432"/>
            <a:ext cx="11703050" cy="1533947"/>
          </a:xfrm>
          <a:prstGeom prst="rect">
            <a:avLst/>
          </a:prstGeom>
        </p:spPr>
        <p:txBody>
          <a:bodyPr vert="horz"/>
          <a:lstStyle>
            <a:lvl1pPr>
              <a:defRPr sz="4000" b="1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50875" y="3436640"/>
            <a:ext cx="5775325" cy="5275560"/>
          </a:xfrm>
          <a:prstGeom prst="rect">
            <a:avLst/>
          </a:prstGeom>
        </p:spPr>
        <p:txBody>
          <a:bodyPr vert="horz"/>
          <a:lstStyle>
            <a:lvl1pPr algn="l">
              <a:defRPr sz="2800">
                <a:solidFill>
                  <a:schemeClr val="accent1"/>
                </a:solidFill>
                <a:latin typeface="Arial"/>
                <a:cs typeface="Arial"/>
              </a:defRPr>
            </a:lvl1pPr>
            <a:lvl2pPr algn="l">
              <a:defRPr sz="2400">
                <a:solidFill>
                  <a:schemeClr val="accent1"/>
                </a:solidFill>
                <a:latin typeface="Arial"/>
                <a:cs typeface="Arial"/>
              </a:defRPr>
            </a:lvl2pPr>
            <a:lvl3pPr algn="l">
              <a:defRPr sz="2000">
                <a:solidFill>
                  <a:schemeClr val="accent1"/>
                </a:solidFill>
                <a:latin typeface="Arial"/>
                <a:cs typeface="Arial"/>
              </a:defRPr>
            </a:lvl3pPr>
            <a:lvl4pPr algn="l">
              <a:defRPr sz="1800">
                <a:solidFill>
                  <a:schemeClr val="accent1"/>
                </a:solidFill>
                <a:latin typeface="Arial"/>
                <a:cs typeface="Arial"/>
              </a:defRPr>
            </a:lvl4pPr>
            <a:lvl5pPr algn="l">
              <a:defRPr sz="1800">
                <a:solidFill>
                  <a:schemeClr val="accent1"/>
                </a:solidFill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78600" y="3436640"/>
            <a:ext cx="5775325" cy="5275560"/>
          </a:xfrm>
          <a:prstGeom prst="rect">
            <a:avLst/>
          </a:prstGeom>
        </p:spPr>
        <p:txBody>
          <a:bodyPr vert="horz"/>
          <a:lstStyle>
            <a:lvl1pPr algn="l">
              <a:defRPr sz="2800">
                <a:solidFill>
                  <a:schemeClr val="accent1"/>
                </a:solidFill>
                <a:latin typeface="Arial"/>
                <a:cs typeface="Arial"/>
              </a:defRPr>
            </a:lvl1pPr>
            <a:lvl2pPr algn="l">
              <a:defRPr sz="2400">
                <a:solidFill>
                  <a:schemeClr val="accent1"/>
                </a:solidFill>
                <a:latin typeface="Arial"/>
                <a:cs typeface="Arial"/>
              </a:defRPr>
            </a:lvl2pPr>
            <a:lvl3pPr algn="l">
              <a:defRPr sz="2000">
                <a:solidFill>
                  <a:schemeClr val="accent1"/>
                </a:solidFill>
                <a:latin typeface="Arial"/>
                <a:cs typeface="Arial"/>
              </a:defRPr>
            </a:lvl3pPr>
            <a:lvl4pPr algn="l">
              <a:defRPr sz="1800">
                <a:solidFill>
                  <a:schemeClr val="accent1"/>
                </a:solidFill>
                <a:latin typeface="Arial"/>
                <a:cs typeface="Arial"/>
              </a:defRPr>
            </a:lvl4pPr>
            <a:lvl5pPr algn="l">
              <a:defRPr sz="1800">
                <a:solidFill>
                  <a:schemeClr val="accent1"/>
                </a:solidFill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5" y="1636440"/>
            <a:ext cx="11703050" cy="1245915"/>
          </a:xfrm>
          <a:prstGeom prst="rect">
            <a:avLst/>
          </a:prstGeom>
        </p:spPr>
        <p:txBody>
          <a:bodyPr vert="horz"/>
          <a:lstStyle>
            <a:lvl1pPr>
              <a:defRPr sz="4000" b="1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875" y="1636440"/>
            <a:ext cx="4278313" cy="1103486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84763" y="1636440"/>
            <a:ext cx="7269162" cy="7272808"/>
          </a:xfrm>
          <a:prstGeom prst="rect">
            <a:avLst/>
          </a:prstGeom>
        </p:spPr>
        <p:txBody>
          <a:bodyPr vert="horz"/>
          <a:lstStyle>
            <a:lvl1pPr algn="l">
              <a:defRPr sz="3200">
                <a:solidFill>
                  <a:schemeClr val="accent1"/>
                </a:solidFill>
                <a:latin typeface="Arial"/>
                <a:cs typeface="Arial"/>
              </a:defRPr>
            </a:lvl1pPr>
            <a:lvl2pPr algn="l">
              <a:defRPr sz="2800">
                <a:solidFill>
                  <a:schemeClr val="accent1"/>
                </a:solidFill>
                <a:latin typeface="Arial"/>
                <a:cs typeface="Arial"/>
              </a:defRPr>
            </a:lvl2pPr>
            <a:lvl3pPr algn="l">
              <a:defRPr sz="2400">
                <a:solidFill>
                  <a:schemeClr val="accent1"/>
                </a:solidFill>
                <a:latin typeface="Arial"/>
                <a:cs typeface="Arial"/>
              </a:defRPr>
            </a:lvl3pPr>
            <a:lvl4pPr algn="l">
              <a:defRPr sz="2000">
                <a:solidFill>
                  <a:schemeClr val="accent1"/>
                </a:solidFill>
                <a:latin typeface="Arial"/>
                <a:cs typeface="Arial"/>
              </a:defRPr>
            </a:lvl4pPr>
            <a:lvl5pPr algn="l">
              <a:defRPr sz="2000">
                <a:solidFill>
                  <a:schemeClr val="accent1"/>
                </a:solidFill>
                <a:latin typeface="Arial"/>
                <a:cs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50875" y="2860576"/>
            <a:ext cx="4278313" cy="604867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549525" y="2284512"/>
            <a:ext cx="7802563" cy="44385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>
                <a:sym typeface="Gill Sans" charset="0"/>
              </a:rPr>
              <a:t>Bild durch Klicken auf Symbol hinzufügen</a:t>
            </a:r>
            <a:endParaRPr lang="de-DE" noProof="0" dirty="0" smtClean="0">
              <a:sym typeface="Gill Sans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/>
          </p:cNvSpPr>
          <p:nvPr/>
        </p:nvSpPr>
        <p:spPr bwMode="auto">
          <a:xfrm>
            <a:off x="-12700" y="0"/>
            <a:ext cx="466428" cy="9341296"/>
          </a:xfrm>
          <a:prstGeom prst="rect">
            <a:avLst/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de-DE" dirty="0"/>
          </a:p>
        </p:txBody>
      </p:sp>
      <p:sp>
        <p:nvSpPr>
          <p:cNvPr id="1026" name="Rectangle 2"/>
          <p:cNvSpPr>
            <a:spLocks/>
          </p:cNvSpPr>
          <p:nvPr/>
        </p:nvSpPr>
        <p:spPr bwMode="auto">
          <a:xfrm>
            <a:off x="0" y="9353996"/>
            <a:ext cx="13004800" cy="399604"/>
          </a:xfrm>
          <a:prstGeom prst="rect">
            <a:avLst/>
          </a:prstGeom>
          <a:solidFill>
            <a:srgbClr val="F3E914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de-DE"/>
          </a:p>
        </p:txBody>
      </p:sp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9"/>
          <a:srcRect r="5051" b="29187"/>
          <a:stretch>
            <a:fillRect/>
          </a:stretch>
        </p:blipFill>
        <p:spPr bwMode="auto">
          <a:xfrm>
            <a:off x="10325100" y="436563"/>
            <a:ext cx="2692400" cy="922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/>
          </p:cNvSpPr>
          <p:nvPr/>
        </p:nvSpPr>
        <p:spPr bwMode="auto">
          <a:xfrm>
            <a:off x="-106363" y="9363074"/>
            <a:ext cx="13142913" cy="41027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600" b="0" i="1" dirty="0" err="1">
                <a:solidFill>
                  <a:schemeClr val="tx1"/>
                </a:solidFill>
                <a:latin typeface="Arial"/>
                <a:cs typeface="Arial"/>
                <a:sym typeface="Times" charset="0"/>
              </a:rPr>
              <a:t>Wir</a:t>
            </a:r>
            <a:r>
              <a:rPr lang="en-US" sz="1600" b="0" i="1" dirty="0">
                <a:solidFill>
                  <a:schemeClr val="tx1"/>
                </a:solidFill>
                <a:latin typeface="Arial"/>
                <a:cs typeface="Arial"/>
                <a:sym typeface="Times" charset="0"/>
              </a:rPr>
              <a:t> </a:t>
            </a:r>
            <a:r>
              <a:rPr lang="en-US" sz="1600" b="0" i="1" dirty="0" err="1">
                <a:solidFill>
                  <a:schemeClr val="tx1"/>
                </a:solidFill>
                <a:latin typeface="Arial"/>
                <a:cs typeface="Arial"/>
                <a:sym typeface="Times" charset="0"/>
              </a:rPr>
              <a:t>bilden</a:t>
            </a:r>
            <a:r>
              <a:rPr lang="en-US" sz="1600" b="0" i="1" dirty="0">
                <a:solidFill>
                  <a:schemeClr val="tx1"/>
                </a:solidFill>
                <a:latin typeface="Arial"/>
                <a:cs typeface="Arial"/>
                <a:sym typeface="Times" charset="0"/>
              </a:rPr>
              <a:t> </a:t>
            </a:r>
            <a:r>
              <a:rPr lang="en-US" sz="1600" b="0" i="1" dirty="0" err="1">
                <a:solidFill>
                  <a:schemeClr val="tx1"/>
                </a:solidFill>
                <a:latin typeface="Arial"/>
                <a:cs typeface="Arial"/>
                <a:sym typeface="Times" charset="0"/>
              </a:rPr>
              <a:t>Menschen</a:t>
            </a:r>
            <a:r>
              <a:rPr lang="en-US" sz="1600" b="0" i="1" dirty="0">
                <a:solidFill>
                  <a:schemeClr val="tx1"/>
                </a:solidFill>
                <a:latin typeface="Arial"/>
                <a:cs typeface="Arial"/>
                <a:sym typeface="Times" charset="0"/>
              </a:rPr>
              <a:t> </a:t>
            </a:r>
            <a:r>
              <a:rPr lang="en-US" sz="1600" b="0" i="1" dirty="0" err="1">
                <a:solidFill>
                  <a:schemeClr val="tx1"/>
                </a:solidFill>
                <a:latin typeface="Arial"/>
                <a:cs typeface="Arial"/>
                <a:sym typeface="Times" charset="0"/>
              </a:rPr>
              <a:t>mit</a:t>
            </a:r>
            <a:r>
              <a:rPr lang="en-US" sz="1600" b="0" i="1" dirty="0">
                <a:solidFill>
                  <a:schemeClr val="tx1"/>
                </a:solidFill>
                <a:latin typeface="Arial"/>
                <a:cs typeface="Arial"/>
                <a:sym typeface="Times" charset="0"/>
              </a:rPr>
              <a:t> </a:t>
            </a:r>
            <a:r>
              <a:rPr lang="en-US" sz="1600" b="0" i="1" dirty="0" err="1">
                <a:solidFill>
                  <a:schemeClr val="tx1"/>
                </a:solidFill>
                <a:latin typeface="Arial"/>
                <a:cs typeface="Arial"/>
                <a:sym typeface="Times" charset="0"/>
              </a:rPr>
              <a:t>Verantwortung</a:t>
            </a:r>
            <a:endParaRPr lang="en-US" sz="1600" b="0" i="1" dirty="0">
              <a:solidFill>
                <a:schemeClr val="tx1"/>
              </a:solidFill>
              <a:latin typeface="Arial"/>
              <a:cs typeface="Arial"/>
              <a:sym typeface="Time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7" r:id="rId4"/>
    <p:sldLayoutId id="2147483668" r:id="rId5"/>
    <p:sldLayoutId id="2147483669" r:id="rId6"/>
    <p:sldLayoutId id="2147483670" r:id="rId7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9pPr>
    </p:titleStyle>
    <p:bodyStyle>
      <a:lvl1pPr marL="342900" indent="-342900" algn="ctr" rtl="0" eaLnBrk="1" fontAlgn="base" hangingPunct="1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1" fontAlgn="base" hangingPunct="1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1" fontAlgn="base" hangingPunct="1">
        <a:spcBef>
          <a:spcPct val="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1" fontAlgn="base" hangingPunct="1">
        <a:spcBef>
          <a:spcPct val="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1" fontAlgn="base" hangingPunct="1">
        <a:spcBef>
          <a:spcPct val="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HT_Vorlage_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163E50"/>
      </a:accent1>
      <a:accent2>
        <a:srgbClr val="333399"/>
      </a:accent2>
      <a:accent3>
        <a:srgbClr val="FFFFFF"/>
      </a:accent3>
      <a:accent4>
        <a:srgbClr val="000000"/>
      </a:accent4>
      <a:accent5>
        <a:srgbClr val="ABAFB3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&amp; Untertite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el &amp; Untertit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PHT_Vorlage_02</Template>
  <TotalTime>0</TotalTime>
  <Pages>0</Pages>
  <Words>0</Words>
  <Characters>0</Characters>
  <Application>Microsoft Office PowerPoint</Application>
  <PresentationFormat>Benutzerdefiniert</PresentationFormat>
  <Lines>0</Lines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PHT_Vorlage_02</vt:lpstr>
      <vt:lpstr>Folie 1</vt:lpstr>
    </vt:vector>
  </TitlesOfParts>
  <Company>Pädagogische Hochschule Tirol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subject/>
  <dc:creator>t.stornig</dc:creator>
  <cp:keywords/>
  <dc:description/>
  <cp:lastModifiedBy>t.stornig</cp:lastModifiedBy>
  <cp:revision>11</cp:revision>
  <dcterms:created xsi:type="dcterms:W3CDTF">2012-01-19T13:50:08Z</dcterms:created>
  <dcterms:modified xsi:type="dcterms:W3CDTF">2013-09-23T15:03:00Z</dcterms:modified>
</cp:coreProperties>
</file>